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8" r:id="rId5"/>
    <p:sldId id="310" r:id="rId6"/>
    <p:sldId id="283" r:id="rId7"/>
    <p:sldId id="299" r:id="rId8"/>
    <p:sldId id="304" r:id="rId9"/>
    <p:sldId id="306" r:id="rId10"/>
    <p:sldId id="307" r:id="rId11"/>
    <p:sldId id="308" r:id="rId12"/>
    <p:sldId id="309" r:id="rId13"/>
    <p:sldId id="293" r:id="rId14"/>
    <p:sldId id="29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C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12" autoAdjust="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DBB3A9-6B2F-4DE3-B071-837E0F7C3EA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CB0B12D-D789-489A-9891-B761EEB92847}">
      <dgm:prSet/>
      <dgm:spPr/>
      <dgm:t>
        <a:bodyPr/>
        <a:lstStyle/>
        <a:p>
          <a:r>
            <a:rPr lang="en-US" dirty="0"/>
            <a:t>Introduction to our Problem</a:t>
          </a:r>
        </a:p>
      </dgm:t>
    </dgm:pt>
    <dgm:pt modelId="{2F86E4B5-C90F-4544-A203-B92678A5F0D6}" type="parTrans" cxnId="{C398D0E9-71E4-4629-BCAB-26DCFA2D5921}">
      <dgm:prSet/>
      <dgm:spPr/>
      <dgm:t>
        <a:bodyPr/>
        <a:lstStyle/>
        <a:p>
          <a:endParaRPr lang="en-US"/>
        </a:p>
      </dgm:t>
    </dgm:pt>
    <dgm:pt modelId="{11CF55E8-39B7-4FA0-9862-5827F12E6F26}" type="sibTrans" cxnId="{C398D0E9-71E4-4629-BCAB-26DCFA2D5921}">
      <dgm:prSet/>
      <dgm:spPr/>
      <dgm:t>
        <a:bodyPr/>
        <a:lstStyle/>
        <a:p>
          <a:endParaRPr lang="en-US"/>
        </a:p>
      </dgm:t>
    </dgm:pt>
    <dgm:pt modelId="{1E6F1200-9C51-4ECD-9A00-9D443DB76A29}">
      <dgm:prSet/>
      <dgm:spPr/>
      <dgm:t>
        <a:bodyPr/>
        <a:lstStyle/>
        <a:p>
          <a:r>
            <a:rPr lang="en-US"/>
            <a:t>Tools Used</a:t>
          </a:r>
        </a:p>
      </dgm:t>
    </dgm:pt>
    <dgm:pt modelId="{C99263B0-37FA-491F-B92E-2295F72E58DA}" type="parTrans" cxnId="{D1ED0398-F108-4C15-A7AD-F00F0BE85DA0}">
      <dgm:prSet/>
      <dgm:spPr/>
      <dgm:t>
        <a:bodyPr/>
        <a:lstStyle/>
        <a:p>
          <a:endParaRPr lang="en-US"/>
        </a:p>
      </dgm:t>
    </dgm:pt>
    <dgm:pt modelId="{AB5B716E-4CE7-4B99-9BD9-985C818FE2BB}" type="sibTrans" cxnId="{D1ED0398-F108-4C15-A7AD-F00F0BE85DA0}">
      <dgm:prSet/>
      <dgm:spPr/>
      <dgm:t>
        <a:bodyPr/>
        <a:lstStyle/>
        <a:p>
          <a:endParaRPr lang="en-US"/>
        </a:p>
      </dgm:t>
    </dgm:pt>
    <dgm:pt modelId="{B969DBFD-1F69-40B2-B1BD-8F185292BD71}">
      <dgm:prSet/>
      <dgm:spPr/>
      <dgm:t>
        <a:bodyPr/>
        <a:lstStyle/>
        <a:p>
          <a:r>
            <a:rPr lang="en-US"/>
            <a:t>Algorithm</a:t>
          </a:r>
        </a:p>
      </dgm:t>
    </dgm:pt>
    <dgm:pt modelId="{7243472C-24F6-43F4-84DF-B09D10B09D3F}" type="parTrans" cxnId="{47E7FFE0-EF6D-4597-8644-7B2C5D836F8F}">
      <dgm:prSet/>
      <dgm:spPr/>
      <dgm:t>
        <a:bodyPr/>
        <a:lstStyle/>
        <a:p>
          <a:endParaRPr lang="en-US"/>
        </a:p>
      </dgm:t>
    </dgm:pt>
    <dgm:pt modelId="{D91ECB3C-0771-4130-9C90-D7A4B1E4BF10}" type="sibTrans" cxnId="{47E7FFE0-EF6D-4597-8644-7B2C5D836F8F}">
      <dgm:prSet/>
      <dgm:spPr/>
      <dgm:t>
        <a:bodyPr/>
        <a:lstStyle/>
        <a:p>
          <a:endParaRPr lang="en-US"/>
        </a:p>
      </dgm:t>
    </dgm:pt>
    <dgm:pt modelId="{3632DD4D-7DC6-46D7-981A-01BADA109534}">
      <dgm:prSet/>
      <dgm:spPr/>
      <dgm:t>
        <a:bodyPr/>
        <a:lstStyle/>
        <a:p>
          <a:r>
            <a:rPr lang="en-US"/>
            <a:t>Code</a:t>
          </a:r>
        </a:p>
      </dgm:t>
    </dgm:pt>
    <dgm:pt modelId="{EA43EE2A-9FD9-4973-9B75-AAEBF4F33D57}" type="parTrans" cxnId="{B6200715-8D70-4B3F-8C32-7CFB3C88FE04}">
      <dgm:prSet/>
      <dgm:spPr/>
      <dgm:t>
        <a:bodyPr/>
        <a:lstStyle/>
        <a:p>
          <a:endParaRPr lang="en-US"/>
        </a:p>
      </dgm:t>
    </dgm:pt>
    <dgm:pt modelId="{69EFBF74-3C36-457A-B94E-3389AB0BFF12}" type="sibTrans" cxnId="{B6200715-8D70-4B3F-8C32-7CFB3C88FE04}">
      <dgm:prSet/>
      <dgm:spPr/>
      <dgm:t>
        <a:bodyPr/>
        <a:lstStyle/>
        <a:p>
          <a:endParaRPr lang="en-US"/>
        </a:p>
      </dgm:t>
    </dgm:pt>
    <dgm:pt modelId="{9914533C-A9D1-44DD-8C4B-EB16627AB2F0}">
      <dgm:prSet/>
      <dgm:spPr/>
      <dgm:t>
        <a:bodyPr/>
        <a:lstStyle/>
        <a:p>
          <a:r>
            <a:rPr lang="en-US"/>
            <a:t>Output</a:t>
          </a:r>
        </a:p>
      </dgm:t>
    </dgm:pt>
    <dgm:pt modelId="{553D082A-F88C-43F5-AB40-E057BB2B092F}" type="parTrans" cxnId="{25F7036F-DD1F-44CB-853F-742FEC6779FB}">
      <dgm:prSet/>
      <dgm:spPr/>
      <dgm:t>
        <a:bodyPr/>
        <a:lstStyle/>
        <a:p>
          <a:endParaRPr lang="en-US"/>
        </a:p>
      </dgm:t>
    </dgm:pt>
    <dgm:pt modelId="{9D6024B4-F14D-46CB-A7D8-995FF650A148}" type="sibTrans" cxnId="{25F7036F-DD1F-44CB-853F-742FEC6779FB}">
      <dgm:prSet/>
      <dgm:spPr/>
      <dgm:t>
        <a:bodyPr/>
        <a:lstStyle/>
        <a:p>
          <a:endParaRPr lang="en-US"/>
        </a:p>
      </dgm:t>
    </dgm:pt>
    <dgm:pt modelId="{5F825C2D-B213-4B5B-80C9-FF84DFFAC846}">
      <dgm:prSet/>
      <dgm:spPr/>
      <dgm:t>
        <a:bodyPr/>
        <a:lstStyle/>
        <a:p>
          <a:r>
            <a:rPr lang="en-US"/>
            <a:t>Conclusion </a:t>
          </a:r>
        </a:p>
      </dgm:t>
    </dgm:pt>
    <dgm:pt modelId="{84D5BCEB-D765-4C18-9689-F43F777253A2}" type="parTrans" cxnId="{8015588E-F2DD-43B3-92C3-03271AD34E72}">
      <dgm:prSet/>
      <dgm:spPr/>
      <dgm:t>
        <a:bodyPr/>
        <a:lstStyle/>
        <a:p>
          <a:endParaRPr lang="en-US"/>
        </a:p>
      </dgm:t>
    </dgm:pt>
    <dgm:pt modelId="{38D06C90-0780-469C-87F4-4679AD1F69A1}" type="sibTrans" cxnId="{8015588E-F2DD-43B3-92C3-03271AD34E72}">
      <dgm:prSet/>
      <dgm:spPr/>
      <dgm:t>
        <a:bodyPr/>
        <a:lstStyle/>
        <a:p>
          <a:endParaRPr lang="en-US"/>
        </a:p>
      </dgm:t>
    </dgm:pt>
    <dgm:pt modelId="{D2606A00-C0D9-4151-B7BC-B00002DD81B7}">
      <dgm:prSet/>
      <dgm:spPr/>
      <dgm:t>
        <a:bodyPr/>
        <a:lstStyle/>
        <a:p>
          <a:r>
            <a:rPr lang="en-US"/>
            <a:t>Acknowledgement</a:t>
          </a:r>
        </a:p>
      </dgm:t>
    </dgm:pt>
    <dgm:pt modelId="{AFE20AF7-9D5D-4350-B329-FEFEB83453F3}" type="parTrans" cxnId="{223C77D9-14EF-4F7F-95B9-6A2DD59685CB}">
      <dgm:prSet/>
      <dgm:spPr/>
      <dgm:t>
        <a:bodyPr/>
        <a:lstStyle/>
        <a:p>
          <a:endParaRPr lang="en-US"/>
        </a:p>
      </dgm:t>
    </dgm:pt>
    <dgm:pt modelId="{F8BBB812-F072-408E-8FA2-1FC59F353F9A}" type="sibTrans" cxnId="{223C77D9-14EF-4F7F-95B9-6A2DD59685CB}">
      <dgm:prSet/>
      <dgm:spPr/>
      <dgm:t>
        <a:bodyPr/>
        <a:lstStyle/>
        <a:p>
          <a:endParaRPr lang="en-US"/>
        </a:p>
      </dgm:t>
    </dgm:pt>
    <dgm:pt modelId="{32949DAC-6486-4F65-9309-8AC4BC98B12E}" type="pres">
      <dgm:prSet presAssocID="{FADBB3A9-6B2F-4DE3-B071-837E0F7C3EAF}" presName="root" presStyleCnt="0">
        <dgm:presLayoutVars>
          <dgm:dir/>
          <dgm:resizeHandles val="exact"/>
        </dgm:presLayoutVars>
      </dgm:prSet>
      <dgm:spPr/>
    </dgm:pt>
    <dgm:pt modelId="{90C317D6-04FF-41F0-B0B0-C6B13053AFBE}" type="pres">
      <dgm:prSet presAssocID="{ECB0B12D-D789-489A-9891-B761EEB92847}" presName="compNode" presStyleCnt="0"/>
      <dgm:spPr/>
    </dgm:pt>
    <dgm:pt modelId="{6CFBE27C-C39C-4D6D-84A3-7BA088B71922}" type="pres">
      <dgm:prSet presAssocID="{ECB0B12D-D789-489A-9891-B761EEB92847}" presName="bgRect" presStyleLbl="bgShp" presStyleIdx="0" presStyleCnt="7"/>
      <dgm:spPr/>
    </dgm:pt>
    <dgm:pt modelId="{7A0DD31A-EC2E-4BBA-81D6-1EFAE732B9B6}" type="pres">
      <dgm:prSet presAssocID="{ECB0B12D-D789-489A-9891-B761EEB9284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E2C9C4B-09FC-4541-858F-382852E76FA3}" type="pres">
      <dgm:prSet presAssocID="{ECB0B12D-D789-489A-9891-B761EEB92847}" presName="spaceRect" presStyleCnt="0"/>
      <dgm:spPr/>
    </dgm:pt>
    <dgm:pt modelId="{C2F05794-7D82-42B3-990C-0A90600BF9FA}" type="pres">
      <dgm:prSet presAssocID="{ECB0B12D-D789-489A-9891-B761EEB92847}" presName="parTx" presStyleLbl="revTx" presStyleIdx="0" presStyleCnt="7">
        <dgm:presLayoutVars>
          <dgm:chMax val="0"/>
          <dgm:chPref val="0"/>
        </dgm:presLayoutVars>
      </dgm:prSet>
      <dgm:spPr/>
    </dgm:pt>
    <dgm:pt modelId="{C00230D0-17EB-473D-BFC7-F3B0947B5F62}" type="pres">
      <dgm:prSet presAssocID="{11CF55E8-39B7-4FA0-9862-5827F12E6F26}" presName="sibTrans" presStyleCnt="0"/>
      <dgm:spPr/>
    </dgm:pt>
    <dgm:pt modelId="{E846348A-8E42-43C2-9E3E-118C536BC7E6}" type="pres">
      <dgm:prSet presAssocID="{1E6F1200-9C51-4ECD-9A00-9D443DB76A29}" presName="compNode" presStyleCnt="0"/>
      <dgm:spPr/>
    </dgm:pt>
    <dgm:pt modelId="{DBB6B16F-75BD-4180-95E6-655E55D9E1AF}" type="pres">
      <dgm:prSet presAssocID="{1E6F1200-9C51-4ECD-9A00-9D443DB76A29}" presName="bgRect" presStyleLbl="bgShp" presStyleIdx="1" presStyleCnt="7"/>
      <dgm:spPr/>
    </dgm:pt>
    <dgm:pt modelId="{8B10F26E-0F50-4505-BB35-DAF9A3B428B1}" type="pres">
      <dgm:prSet presAssocID="{1E6F1200-9C51-4ECD-9A00-9D443DB76A29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BA0BEFB5-D1CE-47EA-94A1-C77CF720EB10}" type="pres">
      <dgm:prSet presAssocID="{1E6F1200-9C51-4ECD-9A00-9D443DB76A29}" presName="spaceRect" presStyleCnt="0"/>
      <dgm:spPr/>
    </dgm:pt>
    <dgm:pt modelId="{57FBF8BC-8AA8-410B-BF96-6FB5D552898C}" type="pres">
      <dgm:prSet presAssocID="{1E6F1200-9C51-4ECD-9A00-9D443DB76A29}" presName="parTx" presStyleLbl="revTx" presStyleIdx="1" presStyleCnt="7">
        <dgm:presLayoutVars>
          <dgm:chMax val="0"/>
          <dgm:chPref val="0"/>
        </dgm:presLayoutVars>
      </dgm:prSet>
      <dgm:spPr/>
    </dgm:pt>
    <dgm:pt modelId="{D0D5FD06-6431-4CBC-A578-8B23004D4345}" type="pres">
      <dgm:prSet presAssocID="{AB5B716E-4CE7-4B99-9BD9-985C818FE2BB}" presName="sibTrans" presStyleCnt="0"/>
      <dgm:spPr/>
    </dgm:pt>
    <dgm:pt modelId="{77D93D1B-7841-4C39-8086-735C1DAD83D4}" type="pres">
      <dgm:prSet presAssocID="{B969DBFD-1F69-40B2-B1BD-8F185292BD71}" presName="compNode" presStyleCnt="0"/>
      <dgm:spPr/>
    </dgm:pt>
    <dgm:pt modelId="{33688E9F-C413-4934-A48A-2D1AA2D2C6E0}" type="pres">
      <dgm:prSet presAssocID="{B969DBFD-1F69-40B2-B1BD-8F185292BD71}" presName="bgRect" presStyleLbl="bgShp" presStyleIdx="2" presStyleCnt="7"/>
      <dgm:spPr/>
    </dgm:pt>
    <dgm:pt modelId="{949E9D5C-CC71-4CD2-A3B4-831B3AE68476}" type="pres">
      <dgm:prSet presAssocID="{B969DBFD-1F69-40B2-B1BD-8F185292BD71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79AE3DA-CD05-439E-8330-EE28E1A76CB9}" type="pres">
      <dgm:prSet presAssocID="{B969DBFD-1F69-40B2-B1BD-8F185292BD71}" presName="spaceRect" presStyleCnt="0"/>
      <dgm:spPr/>
    </dgm:pt>
    <dgm:pt modelId="{7E81BDB0-0950-49AC-B291-BE40131BA868}" type="pres">
      <dgm:prSet presAssocID="{B969DBFD-1F69-40B2-B1BD-8F185292BD71}" presName="parTx" presStyleLbl="revTx" presStyleIdx="2" presStyleCnt="7">
        <dgm:presLayoutVars>
          <dgm:chMax val="0"/>
          <dgm:chPref val="0"/>
        </dgm:presLayoutVars>
      </dgm:prSet>
      <dgm:spPr/>
    </dgm:pt>
    <dgm:pt modelId="{E74FE479-8508-436F-BAFB-337124B3CE38}" type="pres">
      <dgm:prSet presAssocID="{D91ECB3C-0771-4130-9C90-D7A4B1E4BF10}" presName="sibTrans" presStyleCnt="0"/>
      <dgm:spPr/>
    </dgm:pt>
    <dgm:pt modelId="{37219024-94E4-4051-AD04-38A0A8F991A4}" type="pres">
      <dgm:prSet presAssocID="{3632DD4D-7DC6-46D7-981A-01BADA109534}" presName="compNode" presStyleCnt="0"/>
      <dgm:spPr/>
    </dgm:pt>
    <dgm:pt modelId="{612E9BEA-AAE5-4615-9641-4418B251F360}" type="pres">
      <dgm:prSet presAssocID="{3632DD4D-7DC6-46D7-981A-01BADA109534}" presName="bgRect" presStyleLbl="bgShp" presStyleIdx="3" presStyleCnt="7"/>
      <dgm:spPr/>
    </dgm:pt>
    <dgm:pt modelId="{C9787CCE-F47F-4B99-BD6F-A64A64ED6847}" type="pres">
      <dgm:prSet presAssocID="{3632DD4D-7DC6-46D7-981A-01BADA109534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1E6ED57E-E283-4B0D-B5B7-CCE7B6B9FD81}" type="pres">
      <dgm:prSet presAssocID="{3632DD4D-7DC6-46D7-981A-01BADA109534}" presName="spaceRect" presStyleCnt="0"/>
      <dgm:spPr/>
    </dgm:pt>
    <dgm:pt modelId="{778CFCD2-7933-4D09-8F5E-1623A19F935B}" type="pres">
      <dgm:prSet presAssocID="{3632DD4D-7DC6-46D7-981A-01BADA109534}" presName="parTx" presStyleLbl="revTx" presStyleIdx="3" presStyleCnt="7">
        <dgm:presLayoutVars>
          <dgm:chMax val="0"/>
          <dgm:chPref val="0"/>
        </dgm:presLayoutVars>
      </dgm:prSet>
      <dgm:spPr/>
    </dgm:pt>
    <dgm:pt modelId="{B3F01AAB-15E3-43DE-8DB0-517D21C9FA50}" type="pres">
      <dgm:prSet presAssocID="{69EFBF74-3C36-457A-B94E-3389AB0BFF12}" presName="sibTrans" presStyleCnt="0"/>
      <dgm:spPr/>
    </dgm:pt>
    <dgm:pt modelId="{27C1687E-F54F-409E-9F7C-5F32478A7BAF}" type="pres">
      <dgm:prSet presAssocID="{9914533C-A9D1-44DD-8C4B-EB16627AB2F0}" presName="compNode" presStyleCnt="0"/>
      <dgm:spPr/>
    </dgm:pt>
    <dgm:pt modelId="{9DED69CC-0B7D-4A8E-87C0-0C30A57FFAB5}" type="pres">
      <dgm:prSet presAssocID="{9914533C-A9D1-44DD-8C4B-EB16627AB2F0}" presName="bgRect" presStyleLbl="bgShp" presStyleIdx="4" presStyleCnt="7"/>
      <dgm:spPr/>
    </dgm:pt>
    <dgm:pt modelId="{14D6590C-7008-436F-9233-2B8CEF77BBE3}" type="pres">
      <dgm:prSet presAssocID="{9914533C-A9D1-44DD-8C4B-EB16627AB2F0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24B1C46-ABFE-467E-9836-6D816C6384EB}" type="pres">
      <dgm:prSet presAssocID="{9914533C-A9D1-44DD-8C4B-EB16627AB2F0}" presName="spaceRect" presStyleCnt="0"/>
      <dgm:spPr/>
    </dgm:pt>
    <dgm:pt modelId="{A22EB674-4981-4FEA-ACBE-B4C210424408}" type="pres">
      <dgm:prSet presAssocID="{9914533C-A9D1-44DD-8C4B-EB16627AB2F0}" presName="parTx" presStyleLbl="revTx" presStyleIdx="4" presStyleCnt="7">
        <dgm:presLayoutVars>
          <dgm:chMax val="0"/>
          <dgm:chPref val="0"/>
        </dgm:presLayoutVars>
      </dgm:prSet>
      <dgm:spPr/>
    </dgm:pt>
    <dgm:pt modelId="{D2FAA233-9FBA-46A2-A1FE-3FA36680A96F}" type="pres">
      <dgm:prSet presAssocID="{9D6024B4-F14D-46CB-A7D8-995FF650A148}" presName="sibTrans" presStyleCnt="0"/>
      <dgm:spPr/>
    </dgm:pt>
    <dgm:pt modelId="{16EB3145-FE75-4BE2-8E91-9F8A48A49C28}" type="pres">
      <dgm:prSet presAssocID="{5F825C2D-B213-4B5B-80C9-FF84DFFAC846}" presName="compNode" presStyleCnt="0"/>
      <dgm:spPr/>
    </dgm:pt>
    <dgm:pt modelId="{3797772A-B603-47D4-BC16-A4B63CBB3615}" type="pres">
      <dgm:prSet presAssocID="{5F825C2D-B213-4B5B-80C9-FF84DFFAC846}" presName="bgRect" presStyleLbl="bgShp" presStyleIdx="5" presStyleCnt="7"/>
      <dgm:spPr/>
    </dgm:pt>
    <dgm:pt modelId="{8ACF0865-E9DA-4D90-9BCF-22FE14062A01}" type="pres">
      <dgm:prSet presAssocID="{5F825C2D-B213-4B5B-80C9-FF84DFFAC846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5ED95891-4219-4589-9F80-698B5B57962C}" type="pres">
      <dgm:prSet presAssocID="{5F825C2D-B213-4B5B-80C9-FF84DFFAC846}" presName="spaceRect" presStyleCnt="0"/>
      <dgm:spPr/>
    </dgm:pt>
    <dgm:pt modelId="{263AB7FC-5F9D-42D1-AF66-03D65C24E81E}" type="pres">
      <dgm:prSet presAssocID="{5F825C2D-B213-4B5B-80C9-FF84DFFAC846}" presName="parTx" presStyleLbl="revTx" presStyleIdx="5" presStyleCnt="7">
        <dgm:presLayoutVars>
          <dgm:chMax val="0"/>
          <dgm:chPref val="0"/>
        </dgm:presLayoutVars>
      </dgm:prSet>
      <dgm:spPr/>
    </dgm:pt>
    <dgm:pt modelId="{95A12DED-B530-4938-887E-AFB4FE731131}" type="pres">
      <dgm:prSet presAssocID="{38D06C90-0780-469C-87F4-4679AD1F69A1}" presName="sibTrans" presStyleCnt="0"/>
      <dgm:spPr/>
    </dgm:pt>
    <dgm:pt modelId="{85A43447-3D6B-4C11-9A4A-E8E1E25ED25A}" type="pres">
      <dgm:prSet presAssocID="{D2606A00-C0D9-4151-B7BC-B00002DD81B7}" presName="compNode" presStyleCnt="0"/>
      <dgm:spPr/>
    </dgm:pt>
    <dgm:pt modelId="{C608CEDF-E2DC-41F5-B1FC-444269397C5A}" type="pres">
      <dgm:prSet presAssocID="{D2606A00-C0D9-4151-B7BC-B00002DD81B7}" presName="bgRect" presStyleLbl="bgShp" presStyleIdx="6" presStyleCnt="7"/>
      <dgm:spPr/>
    </dgm:pt>
    <dgm:pt modelId="{599254AD-B6B4-4AEF-9664-AB973BBA3FD3}" type="pres">
      <dgm:prSet presAssocID="{D2606A00-C0D9-4151-B7BC-B00002DD81B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BD44718F-70E0-49F6-A648-3F5E52A2F061}" type="pres">
      <dgm:prSet presAssocID="{D2606A00-C0D9-4151-B7BC-B00002DD81B7}" presName="spaceRect" presStyleCnt="0"/>
      <dgm:spPr/>
    </dgm:pt>
    <dgm:pt modelId="{D1ECC020-14D9-4677-89A3-E10B31BA1EF5}" type="pres">
      <dgm:prSet presAssocID="{D2606A00-C0D9-4151-B7BC-B00002DD81B7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B6200715-8D70-4B3F-8C32-7CFB3C88FE04}" srcId="{FADBB3A9-6B2F-4DE3-B071-837E0F7C3EAF}" destId="{3632DD4D-7DC6-46D7-981A-01BADA109534}" srcOrd="3" destOrd="0" parTransId="{EA43EE2A-9FD9-4973-9B75-AAEBF4F33D57}" sibTransId="{69EFBF74-3C36-457A-B94E-3389AB0BFF12}"/>
    <dgm:cxn modelId="{C47D5339-535F-4821-8013-74704AD29F9C}" type="presOf" srcId="{D2606A00-C0D9-4151-B7BC-B00002DD81B7}" destId="{D1ECC020-14D9-4677-89A3-E10B31BA1EF5}" srcOrd="0" destOrd="0" presId="urn:microsoft.com/office/officeart/2018/2/layout/IconVerticalSolidList"/>
    <dgm:cxn modelId="{E31D6847-A557-412F-B9F2-3E848AC8D222}" type="presOf" srcId="{5F825C2D-B213-4B5B-80C9-FF84DFFAC846}" destId="{263AB7FC-5F9D-42D1-AF66-03D65C24E81E}" srcOrd="0" destOrd="0" presId="urn:microsoft.com/office/officeart/2018/2/layout/IconVerticalSolidList"/>
    <dgm:cxn modelId="{25F7036F-DD1F-44CB-853F-742FEC6779FB}" srcId="{FADBB3A9-6B2F-4DE3-B071-837E0F7C3EAF}" destId="{9914533C-A9D1-44DD-8C4B-EB16627AB2F0}" srcOrd="4" destOrd="0" parTransId="{553D082A-F88C-43F5-AB40-E057BB2B092F}" sibTransId="{9D6024B4-F14D-46CB-A7D8-995FF650A148}"/>
    <dgm:cxn modelId="{7FAB5974-2ECF-4D59-9617-D7CA878092EA}" type="presOf" srcId="{B969DBFD-1F69-40B2-B1BD-8F185292BD71}" destId="{7E81BDB0-0950-49AC-B291-BE40131BA868}" srcOrd="0" destOrd="0" presId="urn:microsoft.com/office/officeart/2018/2/layout/IconVerticalSolidList"/>
    <dgm:cxn modelId="{2F18027C-D22F-4ACF-9336-1A85E62B7228}" type="presOf" srcId="{9914533C-A9D1-44DD-8C4B-EB16627AB2F0}" destId="{A22EB674-4981-4FEA-ACBE-B4C210424408}" srcOrd="0" destOrd="0" presId="urn:microsoft.com/office/officeart/2018/2/layout/IconVerticalSolidList"/>
    <dgm:cxn modelId="{8015588E-F2DD-43B3-92C3-03271AD34E72}" srcId="{FADBB3A9-6B2F-4DE3-B071-837E0F7C3EAF}" destId="{5F825C2D-B213-4B5B-80C9-FF84DFFAC846}" srcOrd="5" destOrd="0" parTransId="{84D5BCEB-D765-4C18-9689-F43F777253A2}" sibTransId="{38D06C90-0780-469C-87F4-4679AD1F69A1}"/>
    <dgm:cxn modelId="{D1ED0398-F108-4C15-A7AD-F00F0BE85DA0}" srcId="{FADBB3A9-6B2F-4DE3-B071-837E0F7C3EAF}" destId="{1E6F1200-9C51-4ECD-9A00-9D443DB76A29}" srcOrd="1" destOrd="0" parTransId="{C99263B0-37FA-491F-B92E-2295F72E58DA}" sibTransId="{AB5B716E-4CE7-4B99-9BD9-985C818FE2BB}"/>
    <dgm:cxn modelId="{93AD38A2-4DBC-490B-B365-42C92E5E4604}" type="presOf" srcId="{3632DD4D-7DC6-46D7-981A-01BADA109534}" destId="{778CFCD2-7933-4D09-8F5E-1623A19F935B}" srcOrd="0" destOrd="0" presId="urn:microsoft.com/office/officeart/2018/2/layout/IconVerticalSolidList"/>
    <dgm:cxn modelId="{861D2CB7-3EB2-47AD-BABA-F4C256916462}" type="presOf" srcId="{1E6F1200-9C51-4ECD-9A00-9D443DB76A29}" destId="{57FBF8BC-8AA8-410B-BF96-6FB5D552898C}" srcOrd="0" destOrd="0" presId="urn:microsoft.com/office/officeart/2018/2/layout/IconVerticalSolidList"/>
    <dgm:cxn modelId="{5EA550BD-7D50-4DB9-B5D4-48A0EB2D598A}" type="presOf" srcId="{ECB0B12D-D789-489A-9891-B761EEB92847}" destId="{C2F05794-7D82-42B3-990C-0A90600BF9FA}" srcOrd="0" destOrd="0" presId="urn:microsoft.com/office/officeart/2018/2/layout/IconVerticalSolidList"/>
    <dgm:cxn modelId="{223C77D9-14EF-4F7F-95B9-6A2DD59685CB}" srcId="{FADBB3A9-6B2F-4DE3-B071-837E0F7C3EAF}" destId="{D2606A00-C0D9-4151-B7BC-B00002DD81B7}" srcOrd="6" destOrd="0" parTransId="{AFE20AF7-9D5D-4350-B329-FEFEB83453F3}" sibTransId="{F8BBB812-F072-408E-8FA2-1FC59F353F9A}"/>
    <dgm:cxn modelId="{47E7FFE0-EF6D-4597-8644-7B2C5D836F8F}" srcId="{FADBB3A9-6B2F-4DE3-B071-837E0F7C3EAF}" destId="{B969DBFD-1F69-40B2-B1BD-8F185292BD71}" srcOrd="2" destOrd="0" parTransId="{7243472C-24F6-43F4-84DF-B09D10B09D3F}" sibTransId="{D91ECB3C-0771-4130-9C90-D7A4B1E4BF10}"/>
    <dgm:cxn modelId="{C398D0E9-71E4-4629-BCAB-26DCFA2D5921}" srcId="{FADBB3A9-6B2F-4DE3-B071-837E0F7C3EAF}" destId="{ECB0B12D-D789-489A-9891-B761EEB92847}" srcOrd="0" destOrd="0" parTransId="{2F86E4B5-C90F-4544-A203-B92678A5F0D6}" sibTransId="{11CF55E8-39B7-4FA0-9862-5827F12E6F26}"/>
    <dgm:cxn modelId="{361FB1F1-7FA8-4197-B755-8A2FEBC94FA2}" type="presOf" srcId="{FADBB3A9-6B2F-4DE3-B071-837E0F7C3EAF}" destId="{32949DAC-6486-4F65-9309-8AC4BC98B12E}" srcOrd="0" destOrd="0" presId="urn:microsoft.com/office/officeart/2018/2/layout/IconVerticalSolidList"/>
    <dgm:cxn modelId="{EF93AE7B-C000-46CA-86C5-017FF55F7801}" type="presParOf" srcId="{32949DAC-6486-4F65-9309-8AC4BC98B12E}" destId="{90C317D6-04FF-41F0-B0B0-C6B13053AFBE}" srcOrd="0" destOrd="0" presId="urn:microsoft.com/office/officeart/2018/2/layout/IconVerticalSolidList"/>
    <dgm:cxn modelId="{D60ED07E-CC54-40A7-976F-542B2788B51E}" type="presParOf" srcId="{90C317D6-04FF-41F0-B0B0-C6B13053AFBE}" destId="{6CFBE27C-C39C-4D6D-84A3-7BA088B71922}" srcOrd="0" destOrd="0" presId="urn:microsoft.com/office/officeart/2018/2/layout/IconVerticalSolidList"/>
    <dgm:cxn modelId="{02AE5F18-D967-4791-8055-03AC369C9AC5}" type="presParOf" srcId="{90C317D6-04FF-41F0-B0B0-C6B13053AFBE}" destId="{7A0DD31A-EC2E-4BBA-81D6-1EFAE732B9B6}" srcOrd="1" destOrd="0" presId="urn:microsoft.com/office/officeart/2018/2/layout/IconVerticalSolidList"/>
    <dgm:cxn modelId="{C51F4227-B36D-4163-965C-930C8A13D1A1}" type="presParOf" srcId="{90C317D6-04FF-41F0-B0B0-C6B13053AFBE}" destId="{7E2C9C4B-09FC-4541-858F-382852E76FA3}" srcOrd="2" destOrd="0" presId="urn:microsoft.com/office/officeart/2018/2/layout/IconVerticalSolidList"/>
    <dgm:cxn modelId="{BBEE6854-E4F2-4CAB-8583-7AB35C87F3A4}" type="presParOf" srcId="{90C317D6-04FF-41F0-B0B0-C6B13053AFBE}" destId="{C2F05794-7D82-42B3-990C-0A90600BF9FA}" srcOrd="3" destOrd="0" presId="urn:microsoft.com/office/officeart/2018/2/layout/IconVerticalSolidList"/>
    <dgm:cxn modelId="{C9AC2707-BF51-4E8E-964C-C6B73F6CC30D}" type="presParOf" srcId="{32949DAC-6486-4F65-9309-8AC4BC98B12E}" destId="{C00230D0-17EB-473D-BFC7-F3B0947B5F62}" srcOrd="1" destOrd="0" presId="urn:microsoft.com/office/officeart/2018/2/layout/IconVerticalSolidList"/>
    <dgm:cxn modelId="{026811FB-AF92-485F-ABBE-8BAB7BA12C0C}" type="presParOf" srcId="{32949DAC-6486-4F65-9309-8AC4BC98B12E}" destId="{E846348A-8E42-43C2-9E3E-118C536BC7E6}" srcOrd="2" destOrd="0" presId="urn:microsoft.com/office/officeart/2018/2/layout/IconVerticalSolidList"/>
    <dgm:cxn modelId="{AF93BB88-BFD3-4AFA-8DCB-23ABB2A8DCB7}" type="presParOf" srcId="{E846348A-8E42-43C2-9E3E-118C536BC7E6}" destId="{DBB6B16F-75BD-4180-95E6-655E55D9E1AF}" srcOrd="0" destOrd="0" presId="urn:microsoft.com/office/officeart/2018/2/layout/IconVerticalSolidList"/>
    <dgm:cxn modelId="{C45E9604-CD53-49DB-862C-89A611F9E0B1}" type="presParOf" srcId="{E846348A-8E42-43C2-9E3E-118C536BC7E6}" destId="{8B10F26E-0F50-4505-BB35-DAF9A3B428B1}" srcOrd="1" destOrd="0" presId="urn:microsoft.com/office/officeart/2018/2/layout/IconVerticalSolidList"/>
    <dgm:cxn modelId="{88C40249-1C43-4926-B0AB-2D9BDCDD4DB6}" type="presParOf" srcId="{E846348A-8E42-43C2-9E3E-118C536BC7E6}" destId="{BA0BEFB5-D1CE-47EA-94A1-C77CF720EB10}" srcOrd="2" destOrd="0" presId="urn:microsoft.com/office/officeart/2018/2/layout/IconVerticalSolidList"/>
    <dgm:cxn modelId="{868FE140-2798-4325-91A3-B3EEBFDD1117}" type="presParOf" srcId="{E846348A-8E42-43C2-9E3E-118C536BC7E6}" destId="{57FBF8BC-8AA8-410B-BF96-6FB5D552898C}" srcOrd="3" destOrd="0" presId="urn:microsoft.com/office/officeart/2018/2/layout/IconVerticalSolidList"/>
    <dgm:cxn modelId="{842137E7-9086-4420-9005-DEA77EDA8C50}" type="presParOf" srcId="{32949DAC-6486-4F65-9309-8AC4BC98B12E}" destId="{D0D5FD06-6431-4CBC-A578-8B23004D4345}" srcOrd="3" destOrd="0" presId="urn:microsoft.com/office/officeart/2018/2/layout/IconVerticalSolidList"/>
    <dgm:cxn modelId="{6F357F42-E37E-45EE-B3D9-E99466F6963C}" type="presParOf" srcId="{32949DAC-6486-4F65-9309-8AC4BC98B12E}" destId="{77D93D1B-7841-4C39-8086-735C1DAD83D4}" srcOrd="4" destOrd="0" presId="urn:microsoft.com/office/officeart/2018/2/layout/IconVerticalSolidList"/>
    <dgm:cxn modelId="{E69D5ADC-6F93-4961-8FC4-81F777D56058}" type="presParOf" srcId="{77D93D1B-7841-4C39-8086-735C1DAD83D4}" destId="{33688E9F-C413-4934-A48A-2D1AA2D2C6E0}" srcOrd="0" destOrd="0" presId="urn:microsoft.com/office/officeart/2018/2/layout/IconVerticalSolidList"/>
    <dgm:cxn modelId="{3EE54F40-C4EE-44D2-8149-408915319C18}" type="presParOf" srcId="{77D93D1B-7841-4C39-8086-735C1DAD83D4}" destId="{949E9D5C-CC71-4CD2-A3B4-831B3AE68476}" srcOrd="1" destOrd="0" presId="urn:microsoft.com/office/officeart/2018/2/layout/IconVerticalSolidList"/>
    <dgm:cxn modelId="{EA82299B-7092-42CE-9EAB-608DB5A0E4AC}" type="presParOf" srcId="{77D93D1B-7841-4C39-8086-735C1DAD83D4}" destId="{A79AE3DA-CD05-439E-8330-EE28E1A76CB9}" srcOrd="2" destOrd="0" presId="urn:microsoft.com/office/officeart/2018/2/layout/IconVerticalSolidList"/>
    <dgm:cxn modelId="{664F3CE2-2496-41FD-B026-2E2DD23774B6}" type="presParOf" srcId="{77D93D1B-7841-4C39-8086-735C1DAD83D4}" destId="{7E81BDB0-0950-49AC-B291-BE40131BA868}" srcOrd="3" destOrd="0" presId="urn:microsoft.com/office/officeart/2018/2/layout/IconVerticalSolidList"/>
    <dgm:cxn modelId="{B8A62089-09D2-4D18-B7B7-DE2B9945D669}" type="presParOf" srcId="{32949DAC-6486-4F65-9309-8AC4BC98B12E}" destId="{E74FE479-8508-436F-BAFB-337124B3CE38}" srcOrd="5" destOrd="0" presId="urn:microsoft.com/office/officeart/2018/2/layout/IconVerticalSolidList"/>
    <dgm:cxn modelId="{98077328-9754-423A-947C-9F4CFD0E9A1E}" type="presParOf" srcId="{32949DAC-6486-4F65-9309-8AC4BC98B12E}" destId="{37219024-94E4-4051-AD04-38A0A8F991A4}" srcOrd="6" destOrd="0" presId="urn:microsoft.com/office/officeart/2018/2/layout/IconVerticalSolidList"/>
    <dgm:cxn modelId="{7DC8CB07-12DB-4003-9196-7FA42A7766D5}" type="presParOf" srcId="{37219024-94E4-4051-AD04-38A0A8F991A4}" destId="{612E9BEA-AAE5-4615-9641-4418B251F360}" srcOrd="0" destOrd="0" presId="urn:microsoft.com/office/officeart/2018/2/layout/IconVerticalSolidList"/>
    <dgm:cxn modelId="{37EAB32F-6CA1-4760-AB38-A7DFC72990E4}" type="presParOf" srcId="{37219024-94E4-4051-AD04-38A0A8F991A4}" destId="{C9787CCE-F47F-4B99-BD6F-A64A64ED6847}" srcOrd="1" destOrd="0" presId="urn:microsoft.com/office/officeart/2018/2/layout/IconVerticalSolidList"/>
    <dgm:cxn modelId="{01EA389A-89D1-486C-B9B0-2C01A7967CC0}" type="presParOf" srcId="{37219024-94E4-4051-AD04-38A0A8F991A4}" destId="{1E6ED57E-E283-4B0D-B5B7-CCE7B6B9FD81}" srcOrd="2" destOrd="0" presId="urn:microsoft.com/office/officeart/2018/2/layout/IconVerticalSolidList"/>
    <dgm:cxn modelId="{AE01EF0A-758E-46C7-88AB-25B6BC149C5E}" type="presParOf" srcId="{37219024-94E4-4051-AD04-38A0A8F991A4}" destId="{778CFCD2-7933-4D09-8F5E-1623A19F935B}" srcOrd="3" destOrd="0" presId="urn:microsoft.com/office/officeart/2018/2/layout/IconVerticalSolidList"/>
    <dgm:cxn modelId="{23B35CFB-FC0D-40D9-A427-BAE353ADA8D7}" type="presParOf" srcId="{32949DAC-6486-4F65-9309-8AC4BC98B12E}" destId="{B3F01AAB-15E3-43DE-8DB0-517D21C9FA50}" srcOrd="7" destOrd="0" presId="urn:microsoft.com/office/officeart/2018/2/layout/IconVerticalSolidList"/>
    <dgm:cxn modelId="{AA04E1A1-996D-4F2D-9D69-50571A980D0E}" type="presParOf" srcId="{32949DAC-6486-4F65-9309-8AC4BC98B12E}" destId="{27C1687E-F54F-409E-9F7C-5F32478A7BAF}" srcOrd="8" destOrd="0" presId="urn:microsoft.com/office/officeart/2018/2/layout/IconVerticalSolidList"/>
    <dgm:cxn modelId="{6F4AF649-F2DF-43AA-BFB4-52E82963D006}" type="presParOf" srcId="{27C1687E-F54F-409E-9F7C-5F32478A7BAF}" destId="{9DED69CC-0B7D-4A8E-87C0-0C30A57FFAB5}" srcOrd="0" destOrd="0" presId="urn:microsoft.com/office/officeart/2018/2/layout/IconVerticalSolidList"/>
    <dgm:cxn modelId="{C9A9927E-9668-41E6-84CF-E96F27BA3AEF}" type="presParOf" srcId="{27C1687E-F54F-409E-9F7C-5F32478A7BAF}" destId="{14D6590C-7008-436F-9233-2B8CEF77BBE3}" srcOrd="1" destOrd="0" presId="urn:microsoft.com/office/officeart/2018/2/layout/IconVerticalSolidList"/>
    <dgm:cxn modelId="{C14268D2-FC32-4A2F-AFAD-C7FD97B2FAA8}" type="presParOf" srcId="{27C1687E-F54F-409E-9F7C-5F32478A7BAF}" destId="{F24B1C46-ABFE-467E-9836-6D816C6384EB}" srcOrd="2" destOrd="0" presId="urn:microsoft.com/office/officeart/2018/2/layout/IconVerticalSolidList"/>
    <dgm:cxn modelId="{F2CF0848-3D11-427C-97BE-DD53391664D6}" type="presParOf" srcId="{27C1687E-F54F-409E-9F7C-5F32478A7BAF}" destId="{A22EB674-4981-4FEA-ACBE-B4C210424408}" srcOrd="3" destOrd="0" presId="urn:microsoft.com/office/officeart/2018/2/layout/IconVerticalSolidList"/>
    <dgm:cxn modelId="{F8051FF9-4643-4979-92B7-C5817445D09E}" type="presParOf" srcId="{32949DAC-6486-4F65-9309-8AC4BC98B12E}" destId="{D2FAA233-9FBA-46A2-A1FE-3FA36680A96F}" srcOrd="9" destOrd="0" presId="urn:microsoft.com/office/officeart/2018/2/layout/IconVerticalSolidList"/>
    <dgm:cxn modelId="{40CA1BA0-05F0-4A0D-95CD-1C2C0826A497}" type="presParOf" srcId="{32949DAC-6486-4F65-9309-8AC4BC98B12E}" destId="{16EB3145-FE75-4BE2-8E91-9F8A48A49C28}" srcOrd="10" destOrd="0" presId="urn:microsoft.com/office/officeart/2018/2/layout/IconVerticalSolidList"/>
    <dgm:cxn modelId="{A895FBAF-D67E-41D9-ACA6-309C99282C1A}" type="presParOf" srcId="{16EB3145-FE75-4BE2-8E91-9F8A48A49C28}" destId="{3797772A-B603-47D4-BC16-A4B63CBB3615}" srcOrd="0" destOrd="0" presId="urn:microsoft.com/office/officeart/2018/2/layout/IconVerticalSolidList"/>
    <dgm:cxn modelId="{85E852C1-D2FE-47BB-9209-40D992F0719E}" type="presParOf" srcId="{16EB3145-FE75-4BE2-8E91-9F8A48A49C28}" destId="{8ACF0865-E9DA-4D90-9BCF-22FE14062A01}" srcOrd="1" destOrd="0" presId="urn:microsoft.com/office/officeart/2018/2/layout/IconVerticalSolidList"/>
    <dgm:cxn modelId="{EC5C0103-8DDE-4966-A461-B90F4A844AA0}" type="presParOf" srcId="{16EB3145-FE75-4BE2-8E91-9F8A48A49C28}" destId="{5ED95891-4219-4589-9F80-698B5B57962C}" srcOrd="2" destOrd="0" presId="urn:microsoft.com/office/officeart/2018/2/layout/IconVerticalSolidList"/>
    <dgm:cxn modelId="{E5B1EBE1-08E5-4093-ABCB-10F431FD9033}" type="presParOf" srcId="{16EB3145-FE75-4BE2-8E91-9F8A48A49C28}" destId="{263AB7FC-5F9D-42D1-AF66-03D65C24E81E}" srcOrd="3" destOrd="0" presId="urn:microsoft.com/office/officeart/2018/2/layout/IconVerticalSolidList"/>
    <dgm:cxn modelId="{404681B0-3877-4C27-85D7-1EB59E2F735D}" type="presParOf" srcId="{32949DAC-6486-4F65-9309-8AC4BC98B12E}" destId="{95A12DED-B530-4938-887E-AFB4FE731131}" srcOrd="11" destOrd="0" presId="urn:microsoft.com/office/officeart/2018/2/layout/IconVerticalSolidList"/>
    <dgm:cxn modelId="{E21EBBA0-1F73-481F-99FE-185695268FBB}" type="presParOf" srcId="{32949DAC-6486-4F65-9309-8AC4BC98B12E}" destId="{85A43447-3D6B-4C11-9A4A-E8E1E25ED25A}" srcOrd="12" destOrd="0" presId="urn:microsoft.com/office/officeart/2018/2/layout/IconVerticalSolidList"/>
    <dgm:cxn modelId="{BE2A2674-6795-49F4-AE3C-07A4C218D3EB}" type="presParOf" srcId="{85A43447-3D6B-4C11-9A4A-E8E1E25ED25A}" destId="{C608CEDF-E2DC-41F5-B1FC-444269397C5A}" srcOrd="0" destOrd="0" presId="urn:microsoft.com/office/officeart/2018/2/layout/IconVerticalSolidList"/>
    <dgm:cxn modelId="{B46418D7-4921-4CAA-A70A-A3283C53F6E2}" type="presParOf" srcId="{85A43447-3D6B-4C11-9A4A-E8E1E25ED25A}" destId="{599254AD-B6B4-4AEF-9664-AB973BBA3FD3}" srcOrd="1" destOrd="0" presId="urn:microsoft.com/office/officeart/2018/2/layout/IconVerticalSolidList"/>
    <dgm:cxn modelId="{F7314A4F-C96C-4C23-91A4-AF1753FDD971}" type="presParOf" srcId="{85A43447-3D6B-4C11-9A4A-E8E1E25ED25A}" destId="{BD44718F-70E0-49F6-A648-3F5E52A2F061}" srcOrd="2" destOrd="0" presId="urn:microsoft.com/office/officeart/2018/2/layout/IconVerticalSolidList"/>
    <dgm:cxn modelId="{5963E1E3-AF19-4F6F-9E8D-D3572A3D07F9}" type="presParOf" srcId="{85A43447-3D6B-4C11-9A4A-E8E1E25ED25A}" destId="{D1ECC020-14D9-4677-89A3-E10B31BA1E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FBE27C-C39C-4D6D-84A3-7BA088B71922}">
      <dsp:nvSpPr>
        <dsp:cNvPr id="0" name=""/>
        <dsp:cNvSpPr/>
      </dsp:nvSpPr>
      <dsp:spPr>
        <a:xfrm>
          <a:off x="0" y="441"/>
          <a:ext cx="5460114" cy="60809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DD31A-EC2E-4BBA-81D6-1EFAE732B9B6}">
      <dsp:nvSpPr>
        <dsp:cNvPr id="0" name=""/>
        <dsp:cNvSpPr/>
      </dsp:nvSpPr>
      <dsp:spPr>
        <a:xfrm>
          <a:off x="183949" y="137263"/>
          <a:ext cx="334453" cy="334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05794-7D82-42B3-990C-0A90600BF9FA}">
      <dsp:nvSpPr>
        <dsp:cNvPr id="0" name=""/>
        <dsp:cNvSpPr/>
      </dsp:nvSpPr>
      <dsp:spPr>
        <a:xfrm>
          <a:off x="702352" y="441"/>
          <a:ext cx="4757761" cy="608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57" tIns="64357" rIns="64357" bIns="64357" numCol="1" spcCol="1270" anchor="ctr" anchorCtr="0">
          <a:noAutofit/>
        </a:bodyPr>
        <a:lstStyle/>
        <a:p>
          <a:pPr marL="0" lvl="0" indent="0" algn="l" defTabSz="711200"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Introduction to our Problem</a:t>
          </a:r>
        </a:p>
      </dsp:txBody>
      <dsp:txXfrm>
        <a:off x="702352" y="441"/>
        <a:ext cx="4757761" cy="608097"/>
      </dsp:txXfrm>
    </dsp:sp>
    <dsp:sp modelId="{DBB6B16F-75BD-4180-95E6-655E55D9E1AF}">
      <dsp:nvSpPr>
        <dsp:cNvPr id="0" name=""/>
        <dsp:cNvSpPr/>
      </dsp:nvSpPr>
      <dsp:spPr>
        <a:xfrm>
          <a:off x="0" y="760563"/>
          <a:ext cx="5460114" cy="60809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10F26E-0F50-4505-BB35-DAF9A3B428B1}">
      <dsp:nvSpPr>
        <dsp:cNvPr id="0" name=""/>
        <dsp:cNvSpPr/>
      </dsp:nvSpPr>
      <dsp:spPr>
        <a:xfrm>
          <a:off x="183949" y="897385"/>
          <a:ext cx="334453" cy="334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BF8BC-8AA8-410B-BF96-6FB5D552898C}">
      <dsp:nvSpPr>
        <dsp:cNvPr id="0" name=""/>
        <dsp:cNvSpPr/>
      </dsp:nvSpPr>
      <dsp:spPr>
        <a:xfrm>
          <a:off x="702352" y="760563"/>
          <a:ext cx="4757761" cy="608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57" tIns="64357" rIns="64357" bIns="64357" numCol="1" spcCol="1270" anchor="ctr" anchorCtr="0">
          <a:noAutofit/>
        </a:bodyPr>
        <a:lstStyle/>
        <a:p>
          <a:pPr marL="0" lvl="0" indent="0" algn="l" defTabSz="711200"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Tools Used</a:t>
          </a:r>
        </a:p>
      </dsp:txBody>
      <dsp:txXfrm>
        <a:off x="702352" y="760563"/>
        <a:ext cx="4757761" cy="608097"/>
      </dsp:txXfrm>
    </dsp:sp>
    <dsp:sp modelId="{33688E9F-C413-4934-A48A-2D1AA2D2C6E0}">
      <dsp:nvSpPr>
        <dsp:cNvPr id="0" name=""/>
        <dsp:cNvSpPr/>
      </dsp:nvSpPr>
      <dsp:spPr>
        <a:xfrm>
          <a:off x="0" y="1520685"/>
          <a:ext cx="5460114" cy="60809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9E9D5C-CC71-4CD2-A3B4-831B3AE68476}">
      <dsp:nvSpPr>
        <dsp:cNvPr id="0" name=""/>
        <dsp:cNvSpPr/>
      </dsp:nvSpPr>
      <dsp:spPr>
        <a:xfrm>
          <a:off x="183949" y="1657507"/>
          <a:ext cx="334453" cy="334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1BDB0-0950-49AC-B291-BE40131BA868}">
      <dsp:nvSpPr>
        <dsp:cNvPr id="0" name=""/>
        <dsp:cNvSpPr/>
      </dsp:nvSpPr>
      <dsp:spPr>
        <a:xfrm>
          <a:off x="702352" y="1520685"/>
          <a:ext cx="4757761" cy="608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57" tIns="64357" rIns="64357" bIns="64357" numCol="1" spcCol="1270" anchor="ctr" anchorCtr="0">
          <a:noAutofit/>
        </a:bodyPr>
        <a:lstStyle/>
        <a:p>
          <a:pPr marL="0" lvl="0" indent="0" algn="l" defTabSz="711200"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Algorithm</a:t>
          </a:r>
        </a:p>
      </dsp:txBody>
      <dsp:txXfrm>
        <a:off x="702352" y="1520685"/>
        <a:ext cx="4757761" cy="608097"/>
      </dsp:txXfrm>
    </dsp:sp>
    <dsp:sp modelId="{612E9BEA-AAE5-4615-9641-4418B251F360}">
      <dsp:nvSpPr>
        <dsp:cNvPr id="0" name=""/>
        <dsp:cNvSpPr/>
      </dsp:nvSpPr>
      <dsp:spPr>
        <a:xfrm>
          <a:off x="0" y="2280807"/>
          <a:ext cx="5460114" cy="60809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87CCE-F47F-4B99-BD6F-A64A64ED6847}">
      <dsp:nvSpPr>
        <dsp:cNvPr id="0" name=""/>
        <dsp:cNvSpPr/>
      </dsp:nvSpPr>
      <dsp:spPr>
        <a:xfrm>
          <a:off x="183949" y="2417629"/>
          <a:ext cx="334453" cy="3344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CFCD2-7933-4D09-8F5E-1623A19F935B}">
      <dsp:nvSpPr>
        <dsp:cNvPr id="0" name=""/>
        <dsp:cNvSpPr/>
      </dsp:nvSpPr>
      <dsp:spPr>
        <a:xfrm>
          <a:off x="702352" y="2280807"/>
          <a:ext cx="4757761" cy="608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57" tIns="64357" rIns="64357" bIns="64357" numCol="1" spcCol="1270" anchor="ctr" anchorCtr="0">
          <a:noAutofit/>
        </a:bodyPr>
        <a:lstStyle/>
        <a:p>
          <a:pPr marL="0" lvl="0" indent="0" algn="l" defTabSz="711200"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Code</a:t>
          </a:r>
        </a:p>
      </dsp:txBody>
      <dsp:txXfrm>
        <a:off x="702352" y="2280807"/>
        <a:ext cx="4757761" cy="608097"/>
      </dsp:txXfrm>
    </dsp:sp>
    <dsp:sp modelId="{9DED69CC-0B7D-4A8E-87C0-0C30A57FFAB5}">
      <dsp:nvSpPr>
        <dsp:cNvPr id="0" name=""/>
        <dsp:cNvSpPr/>
      </dsp:nvSpPr>
      <dsp:spPr>
        <a:xfrm>
          <a:off x="0" y="3040929"/>
          <a:ext cx="5460114" cy="60809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6590C-7008-436F-9233-2B8CEF77BBE3}">
      <dsp:nvSpPr>
        <dsp:cNvPr id="0" name=""/>
        <dsp:cNvSpPr/>
      </dsp:nvSpPr>
      <dsp:spPr>
        <a:xfrm>
          <a:off x="183949" y="3177751"/>
          <a:ext cx="334453" cy="3344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EB674-4981-4FEA-ACBE-B4C210424408}">
      <dsp:nvSpPr>
        <dsp:cNvPr id="0" name=""/>
        <dsp:cNvSpPr/>
      </dsp:nvSpPr>
      <dsp:spPr>
        <a:xfrm>
          <a:off x="702352" y="3040929"/>
          <a:ext cx="4757761" cy="608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57" tIns="64357" rIns="64357" bIns="64357" numCol="1" spcCol="1270" anchor="ctr" anchorCtr="0">
          <a:noAutofit/>
        </a:bodyPr>
        <a:lstStyle/>
        <a:p>
          <a:pPr marL="0" lvl="0" indent="0" algn="l" defTabSz="711200"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Output</a:t>
          </a:r>
        </a:p>
      </dsp:txBody>
      <dsp:txXfrm>
        <a:off x="702352" y="3040929"/>
        <a:ext cx="4757761" cy="608097"/>
      </dsp:txXfrm>
    </dsp:sp>
    <dsp:sp modelId="{3797772A-B603-47D4-BC16-A4B63CBB3615}">
      <dsp:nvSpPr>
        <dsp:cNvPr id="0" name=""/>
        <dsp:cNvSpPr/>
      </dsp:nvSpPr>
      <dsp:spPr>
        <a:xfrm>
          <a:off x="0" y="3801051"/>
          <a:ext cx="5460114" cy="60809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F0865-E9DA-4D90-9BCF-22FE14062A01}">
      <dsp:nvSpPr>
        <dsp:cNvPr id="0" name=""/>
        <dsp:cNvSpPr/>
      </dsp:nvSpPr>
      <dsp:spPr>
        <a:xfrm>
          <a:off x="183949" y="3937873"/>
          <a:ext cx="334453" cy="33445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AB7FC-5F9D-42D1-AF66-03D65C24E81E}">
      <dsp:nvSpPr>
        <dsp:cNvPr id="0" name=""/>
        <dsp:cNvSpPr/>
      </dsp:nvSpPr>
      <dsp:spPr>
        <a:xfrm>
          <a:off x="702352" y="3801051"/>
          <a:ext cx="4757761" cy="608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57" tIns="64357" rIns="64357" bIns="64357" numCol="1" spcCol="1270" anchor="ctr" anchorCtr="0">
          <a:noAutofit/>
        </a:bodyPr>
        <a:lstStyle/>
        <a:p>
          <a:pPr marL="0" lvl="0" indent="0" algn="l" defTabSz="711200"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Conclusion </a:t>
          </a:r>
        </a:p>
      </dsp:txBody>
      <dsp:txXfrm>
        <a:off x="702352" y="3801051"/>
        <a:ext cx="4757761" cy="608097"/>
      </dsp:txXfrm>
    </dsp:sp>
    <dsp:sp modelId="{C608CEDF-E2DC-41F5-B1FC-444269397C5A}">
      <dsp:nvSpPr>
        <dsp:cNvPr id="0" name=""/>
        <dsp:cNvSpPr/>
      </dsp:nvSpPr>
      <dsp:spPr>
        <a:xfrm>
          <a:off x="0" y="4561173"/>
          <a:ext cx="5460114" cy="60809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9254AD-B6B4-4AEF-9664-AB973BBA3FD3}">
      <dsp:nvSpPr>
        <dsp:cNvPr id="0" name=""/>
        <dsp:cNvSpPr/>
      </dsp:nvSpPr>
      <dsp:spPr>
        <a:xfrm>
          <a:off x="183949" y="4697995"/>
          <a:ext cx="334453" cy="33445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ECC020-14D9-4677-89A3-E10B31BA1EF5}">
      <dsp:nvSpPr>
        <dsp:cNvPr id="0" name=""/>
        <dsp:cNvSpPr/>
      </dsp:nvSpPr>
      <dsp:spPr>
        <a:xfrm>
          <a:off x="702352" y="4561173"/>
          <a:ext cx="4757761" cy="608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57" tIns="64357" rIns="64357" bIns="64357" numCol="1" spcCol="1270" anchor="ctr" anchorCtr="0">
          <a:noAutofit/>
        </a:bodyPr>
        <a:lstStyle/>
        <a:p>
          <a:pPr marL="0" lvl="0" indent="0" algn="l" defTabSz="711200"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Acknowledgement</a:t>
          </a:r>
        </a:p>
      </dsp:txBody>
      <dsp:txXfrm>
        <a:off x="702352" y="4561173"/>
        <a:ext cx="4757761" cy="6080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10/16/2022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9B8801-9768-8844-1DDF-5E14A672E074}"/>
              </a:ext>
            </a:extLst>
          </p:cNvPr>
          <p:cNvSpPr/>
          <p:nvPr userDrawn="1"/>
        </p:nvSpPr>
        <p:spPr>
          <a:xfrm>
            <a:off x="420000" y="317176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E2379D-4BF0-32F5-9C56-EB4248D36A59}"/>
              </a:ext>
            </a:extLst>
          </p:cNvPr>
          <p:cNvSpPr/>
          <p:nvPr userDrawn="1"/>
        </p:nvSpPr>
        <p:spPr>
          <a:xfrm>
            <a:off x="420000" y="317176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AA8F37-7B5B-3518-6D4D-8952772CA8A9}"/>
              </a:ext>
            </a:extLst>
          </p:cNvPr>
          <p:cNvSpPr/>
          <p:nvPr userDrawn="1"/>
        </p:nvSpPr>
        <p:spPr>
          <a:xfrm>
            <a:off x="420000" y="317176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7CEEC0-C5BE-2240-C102-C5747737C8BB}"/>
              </a:ext>
            </a:extLst>
          </p:cNvPr>
          <p:cNvSpPr/>
          <p:nvPr userDrawn="1"/>
        </p:nvSpPr>
        <p:spPr>
          <a:xfrm>
            <a:off x="420000" y="317176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9A7D3B-D9B5-41A7-3EAA-31BB674581DC}"/>
              </a:ext>
            </a:extLst>
          </p:cNvPr>
          <p:cNvSpPr/>
          <p:nvPr userDrawn="1"/>
        </p:nvSpPr>
        <p:spPr>
          <a:xfrm>
            <a:off x="420000" y="317176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7539487" y="6371351"/>
            <a:ext cx="4220511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7315200" y="6468412"/>
            <a:ext cx="4491116" cy="237873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TSR PROGRAMMING TO DISPLAY REAL TIME DIGITAL CLOCK</a:t>
            </a:r>
            <a:endParaRPr lang="en-US" sz="1000" b="0" i="0" spc="140" baseline="0" noProof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F00652C-F1E6-91B4-9865-BE03A45B98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78" r="2078"/>
          <a:stretch/>
        </p:blipFill>
        <p:spPr>
          <a:xfrm>
            <a:off x="0" y="0"/>
            <a:ext cx="9780588" cy="6804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sz="4000" b="0" dirty="0">
                <a:solidFill>
                  <a:schemeClr val="tx1"/>
                </a:solidFill>
                <a:latin typeface="Avenir Next LT Pro" panose="020B0504020202020204" pitchFamily="34" charset="0"/>
                <a:ea typeface="Malgun Gothic" panose="020B0503020000020004" pitchFamily="34" charset="-127"/>
              </a:rPr>
              <a:t>Applying TSR programming to display Real Time Digital Clock</a:t>
            </a:r>
            <a:endParaRPr lang="en-US" sz="4000" b="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/>
          <a:lstStyle/>
          <a:p>
            <a:r>
              <a:rPr lang="en-US" dirty="0"/>
              <a:t>INNOVATIVE EXAM – MICROPROCESSOR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48F2B9-3DA1-4119-83C3-CC0A9287943B}"/>
              </a:ext>
            </a:extLst>
          </p:cNvPr>
          <p:cNvSpPr txBox="1">
            <a:spLocks/>
          </p:cNvSpPr>
          <p:nvPr/>
        </p:nvSpPr>
        <p:spPr>
          <a:xfrm>
            <a:off x="7983165" y="4913134"/>
            <a:ext cx="3594845" cy="316800"/>
          </a:xfrm>
          <a:prstGeom prst="rect">
            <a:avLst/>
          </a:prstGeom>
          <a:solidFill>
            <a:srgbClr val="25C6E3"/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02 – HIMANSHU AGARWAL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Graphic 9" descr="User" title="Icon - Presenter Name">
            <a:extLst>
              <a:ext uri="{FF2B5EF4-FFF2-40B4-BE49-F238E27FC236}">
                <a16:creationId xmlns:a16="http://schemas.microsoft.com/office/drawing/2014/main" id="{373C1901-3340-42D3-A52F-5D1608CF02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4963" y="4962084"/>
            <a:ext cx="218900" cy="218900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247247F-D93C-4742-A2BB-FC934D346F76}"/>
              </a:ext>
            </a:extLst>
          </p:cNvPr>
          <p:cNvSpPr txBox="1">
            <a:spLocks/>
          </p:cNvSpPr>
          <p:nvPr/>
        </p:nvSpPr>
        <p:spPr>
          <a:xfrm>
            <a:off x="7983165" y="5262151"/>
            <a:ext cx="3594845" cy="316800"/>
          </a:xfrm>
          <a:prstGeom prst="rect">
            <a:avLst/>
          </a:prstGeom>
          <a:solidFill>
            <a:srgbClr val="25C6E3"/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19 – MAANAV CHETTY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EDCF4B3-7D5D-469C-B3AE-E50263293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94963" y="5310532"/>
            <a:ext cx="218900" cy="21890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B45AC7-8CB5-4B11-A72E-C378AF14BFA5}"/>
              </a:ext>
            </a:extLst>
          </p:cNvPr>
          <p:cNvSpPr txBox="1">
            <a:spLocks/>
          </p:cNvSpPr>
          <p:nvPr/>
        </p:nvSpPr>
        <p:spPr>
          <a:xfrm>
            <a:off x="7983164" y="5611168"/>
            <a:ext cx="3594845" cy="316800"/>
          </a:xfrm>
          <a:prstGeom prst="rect">
            <a:avLst/>
          </a:prstGeom>
          <a:solidFill>
            <a:srgbClr val="25C6E3"/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22 – MAHIMA CHURI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A49DE5F-A1CD-4525-8D25-4F55C6CDE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94963" y="5658980"/>
            <a:ext cx="218900" cy="2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Video 14" title="Computer Servers">
            <a:hlinkClick r:id="" action="ppaction://media"/>
            <a:extLst>
              <a:ext uri="{FF2B5EF4-FFF2-40B4-BE49-F238E27FC236}">
                <a16:creationId xmlns:a16="http://schemas.microsoft.com/office/drawing/2014/main" id="{F56A155F-C9F3-4B93-ADE4-083B8D4419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2187" y="-1"/>
            <a:ext cx="9769813" cy="637135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80410"/>
            <a:ext cx="4903599" cy="840203"/>
          </a:xfrm>
        </p:spPr>
        <p:txBody>
          <a:bodyPr/>
          <a:lstStyle/>
          <a:p>
            <a:r>
              <a:rPr lang="en-US" sz="4800" dirty="0"/>
              <a:t>CONCLUSION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99" y="1271453"/>
            <a:ext cx="4902200" cy="3108957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hand clapping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780102" cy="6371351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321F-9C18-2579-4E26-ADCCE66A5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00" y="557548"/>
            <a:ext cx="11340000" cy="432000"/>
          </a:xfrm>
        </p:spPr>
        <p:txBody>
          <a:bodyPr anchor="ctr">
            <a:normAutofit/>
          </a:bodyPr>
          <a:lstStyle/>
          <a:p>
            <a:r>
              <a:rPr lang="en-IN" sz="3000" dirty="0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8194CB-F82C-359B-26E8-51C85FE9080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2</a:t>
            </a:fld>
            <a:endParaRPr lang="en-US" noProof="0"/>
          </a:p>
        </p:txBody>
      </p:sp>
      <p:pic>
        <p:nvPicPr>
          <p:cNvPr id="8" name="Content Placeholder 7" descr="A sign on a wall&#10;&#10;Description automatically generated with medium confidence">
            <a:extLst>
              <a:ext uri="{FF2B5EF4-FFF2-40B4-BE49-F238E27FC236}">
                <a16:creationId xmlns:a16="http://schemas.microsoft.com/office/drawing/2014/main" id="{38E4E671-2587-D677-5F7F-7D79244DA8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2879" y="1250830"/>
            <a:ext cx="3850993" cy="4813989"/>
          </a:xfrm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C8E92A0-C943-8511-62A8-2BAE97C06B5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5329623"/>
              </p:ext>
            </p:extLst>
          </p:nvPr>
        </p:nvGraphicFramePr>
        <p:xfrm>
          <a:off x="6311886" y="1007250"/>
          <a:ext cx="5460114" cy="5169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2194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409" y="1231594"/>
            <a:ext cx="4836686" cy="4736295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TSR stands for </a:t>
            </a:r>
            <a:r>
              <a:rPr lang="en-US" sz="1800" dirty="0">
                <a:solidFill>
                  <a:srgbClr val="FF0000"/>
                </a:solidFill>
                <a:latin typeface="Abadi" panose="020B0604020104020204" pitchFamily="34" charset="0"/>
              </a:rPr>
              <a:t>Terminate</a:t>
            </a: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Abadi" panose="020B0604020104020204" pitchFamily="34" charset="0"/>
              </a:rPr>
              <a:t>and</a:t>
            </a: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Abadi" panose="020B0604020104020204" pitchFamily="34" charset="0"/>
              </a:rPr>
              <a:t>Stay Resident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There are two types of programs which we execute on system: 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Transient programs 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Resident programs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Structure of TSR programs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Data Area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Resident routine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Initialization routine</a:t>
            </a:r>
          </a:p>
          <a:p>
            <a:pPr marL="266700" lvl="2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Tools Used: GUI Turbo Assembler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96000" y="1153674"/>
            <a:ext cx="6096000" cy="406400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2542" y="305170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4" y="419994"/>
            <a:ext cx="5367909" cy="985000"/>
          </a:xfrm>
        </p:spPr>
        <p:txBody>
          <a:bodyPr/>
          <a:lstStyle/>
          <a:p>
            <a:pPr algn="l"/>
            <a:r>
              <a:rPr lang="en-US" sz="4400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1992" y="77245"/>
            <a:ext cx="5232000" cy="5975318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500" dirty="0">
                <a:solidFill>
                  <a:srgbClr val="FF0000"/>
                </a:solidFill>
                <a:latin typeface="Abadi" panose="020B0604020104020204" pitchFamily="34" charset="0"/>
              </a:rPr>
              <a:t>Algorithm for Resident Routine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  <a:latin typeface="Abadi" panose="020B0604020104020204" pitchFamily="34" charset="0"/>
              </a:rPr>
              <a:t>ORG 100H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  <a:latin typeface="Abadi" panose="020B0604020104020204" pitchFamily="34" charset="0"/>
              </a:rPr>
              <a:t>Unconditionally jump to initialization routine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  <a:latin typeface="Abadi" panose="020B0604020104020204" pitchFamily="34" charset="0"/>
              </a:rPr>
              <a:t>Reserve memory locations to store the registers and original vector address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  <a:latin typeface="Abadi" panose="020B0604020104020204" pitchFamily="34" charset="0"/>
              </a:rPr>
              <a:t>Store the registers temporarily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  <a:latin typeface="Abadi" panose="020B0604020104020204" pitchFamily="34" charset="0"/>
              </a:rPr>
              <a:t>Read time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  <a:latin typeface="Abadi" panose="020B0604020104020204" pitchFamily="34" charset="0"/>
              </a:rPr>
              <a:t>Initialize base address(B800h) of page-0 of video RAM in ES and offset(3984h) of allocation where we want to display the RTC,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  <a:latin typeface="Abadi" panose="020B0604020104020204" pitchFamily="34" charset="0"/>
              </a:rPr>
              <a:t>Display HH:MM:SS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  <a:latin typeface="Abadi" panose="020B0604020104020204" pitchFamily="34" charset="0"/>
              </a:rPr>
              <a:t>Restore the original register contents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  <a:latin typeface="Abadi" panose="020B0604020104020204" pitchFamily="34" charset="0"/>
              </a:rPr>
              <a:t>Call the original interrupt service procedure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125992" y="-1"/>
            <a:ext cx="6066008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64588" y="789599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091" y="904424"/>
            <a:ext cx="5367909" cy="985000"/>
          </a:xfrm>
        </p:spPr>
        <p:txBody>
          <a:bodyPr/>
          <a:lstStyle/>
          <a:p>
            <a:r>
              <a:rPr lang="en-US" sz="4800" dirty="0"/>
              <a:t>ALGORITHM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72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4943" y="830194"/>
            <a:ext cx="5232000" cy="4710959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500" dirty="0">
                <a:solidFill>
                  <a:srgbClr val="FF0000"/>
                </a:solidFill>
                <a:latin typeface="Abadi" panose="020B0604020104020204" pitchFamily="34" charset="0"/>
              </a:rPr>
              <a:t>Algorithm of initialization routine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1500" dirty="0">
                <a:solidFill>
                  <a:schemeClr val="tx1"/>
                </a:solidFill>
                <a:latin typeface="Abadi" panose="020B0604020104020204" pitchFamily="34" charset="0"/>
              </a:rPr>
              <a:t>Clear interrupt flag to avoid any hardware interrupt during the process initialization,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1500" dirty="0">
                <a:solidFill>
                  <a:schemeClr val="tx1"/>
                </a:solidFill>
                <a:latin typeface="Abadi" panose="020B0604020104020204" pitchFamily="34" charset="0"/>
              </a:rPr>
              <a:t>Read the original vector address entry and store is in data area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1500" dirty="0">
                <a:solidFill>
                  <a:schemeClr val="tx1"/>
                </a:solidFill>
                <a:latin typeface="Abadi" panose="020B0604020104020204" pitchFamily="34" charset="0"/>
              </a:rPr>
              <a:t>Set the vector address to our interrupt service routine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1500" dirty="0">
                <a:solidFill>
                  <a:schemeClr val="tx1"/>
                </a:solidFill>
                <a:latin typeface="Abadi" panose="020B0604020104020204" pitchFamily="34" charset="0"/>
              </a:rPr>
              <a:t>Set interrupt flag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1500" dirty="0">
                <a:solidFill>
                  <a:schemeClr val="tx1"/>
                </a:solidFill>
                <a:latin typeface="Abadi" panose="020B0604020104020204" pitchFamily="34" charset="0"/>
              </a:rPr>
              <a:t>Terminate and make it resident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5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500" dirty="0">
                <a:solidFill>
                  <a:schemeClr val="tx1"/>
                </a:solidFill>
                <a:latin typeface="Abadi" panose="020B0604020104020204" pitchFamily="34" charset="0"/>
              </a:rPr>
              <a:t>FORMULA TO CALCULATE OFFSET IN VIDEO RAM USING X,Y CO-ORDINATES= [(Y * 80)+X]*2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125992" y="-1"/>
            <a:ext cx="6066008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64588" y="748526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091" y="863350"/>
            <a:ext cx="5367909" cy="985000"/>
          </a:xfrm>
        </p:spPr>
        <p:txBody>
          <a:bodyPr/>
          <a:lstStyle/>
          <a:p>
            <a:r>
              <a:rPr lang="en-US" sz="4800" dirty="0"/>
              <a:t>ALGORITHM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150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E0D5E8-12A0-B29F-AF50-B99CDDA58A73}"/>
              </a:ext>
            </a:extLst>
          </p:cNvPr>
          <p:cNvSpPr/>
          <p:nvPr/>
        </p:nvSpPr>
        <p:spPr>
          <a:xfrm>
            <a:off x="8240920" y="1388851"/>
            <a:ext cx="3683480" cy="4881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9E64AC-5FFF-5ADF-F759-ECCB6E6F14D4}"/>
              </a:ext>
            </a:extLst>
          </p:cNvPr>
          <p:cNvSpPr/>
          <p:nvPr/>
        </p:nvSpPr>
        <p:spPr>
          <a:xfrm>
            <a:off x="4260035" y="1388851"/>
            <a:ext cx="3683480" cy="4881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4A8841-2304-DFEE-337C-D4B7E4667728}"/>
              </a:ext>
            </a:extLst>
          </p:cNvPr>
          <p:cNvSpPr/>
          <p:nvPr/>
        </p:nvSpPr>
        <p:spPr>
          <a:xfrm>
            <a:off x="215660" y="1388853"/>
            <a:ext cx="3683480" cy="4881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CDDAB-1DC9-BE68-56FC-0D6F79926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87276"/>
            <a:ext cx="11340000" cy="432000"/>
          </a:xfrm>
        </p:spPr>
        <p:txBody>
          <a:bodyPr/>
          <a:lstStyle/>
          <a:p>
            <a:r>
              <a:rPr lang="en-IN" dirty="0"/>
              <a:t>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8332E-C0D3-F228-5751-B18BED914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.MODEL TINY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.CODE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ORG 100H               ;Compiler Directive to work with 	             many variables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START: 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JMP INIT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TEMPAX DW ?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TEMPBX DW ?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TEMPCX DW ?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TEMPDX DW ?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TEMPSI DW ?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TEMPDI DW ?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TEMPDS DW ?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TEMPES DW ?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SAVEINT08 DD ?</a:t>
            </a:r>
          </a:p>
          <a:p>
            <a:pPr marL="0" indent="0">
              <a:buNone/>
            </a:pPr>
            <a:endParaRPr lang="en-IN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12F1A-0A9C-4CE8-5746-D0D8FFDBD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MYINT08: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MOV CS:TEMPAX, AX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MOV CS:TEMPBX, BX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MOV CS:TEMPCX, CX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MOV CS:TEMPDX, DX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MOV CS:TEMPSI, SI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MOV CS:TEMPDI, DI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MOV CS:TEMPDS, DS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MOV CS:TEMPES, ES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MOV AH, 02H            ;Read Clock. Returns CH=HH, 	                    CL=MM, DH=SS in BCD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INT 1AH                        ;Real Time Clock Driver</a:t>
            </a:r>
          </a:p>
          <a:p>
            <a:pPr marL="0" indent="0">
              <a:buNone/>
            </a:pPr>
            <a:endParaRPr lang="en-IN" sz="1100" dirty="0">
              <a:solidFill>
                <a:schemeClr val="tx1"/>
              </a:solidFill>
              <a:latin typeface="Avenir Next LT Pro" panose="020B05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MOV AX, 0B800H       ;Base Address of the current  	                       page where the clock will be   	                       displayed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MOV ES, AX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1E6756-8F15-D59B-89DD-B8311B4A4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IN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MOV DI, 1984              ;Offset in Video RAM where 	                      we want to display HH:MM:SS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;To Display Hour (HH)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MOV BL, 02                   ;Number of digits to display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UP1: 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ROL CH, 4             ;BCD to ASCII Conversion of HH            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MOV AL, CH                   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AND AL, 0FH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ADD AL, 30H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MOV AH, 17H      ;Attribute Byte (BL R G B I R G B) 	                   00010001    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MOV ES:[DI], AX        ;To transfer the physical 	                          address of current page to 		DI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INC DI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42BAA-D0E8-9C39-363F-043F64916D1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5E52D0-13B9-55D5-2AC1-0BC90188D6D9}"/>
              </a:ext>
            </a:extLst>
          </p:cNvPr>
          <p:cNvSpPr/>
          <p:nvPr/>
        </p:nvSpPr>
        <p:spPr>
          <a:xfrm>
            <a:off x="420000" y="317176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2998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E0D5E8-12A0-B29F-AF50-B99CDDA58A73}"/>
              </a:ext>
            </a:extLst>
          </p:cNvPr>
          <p:cNvSpPr/>
          <p:nvPr/>
        </p:nvSpPr>
        <p:spPr>
          <a:xfrm>
            <a:off x="8240920" y="1388851"/>
            <a:ext cx="3683480" cy="4881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9E64AC-5FFF-5ADF-F759-ECCB6E6F14D4}"/>
              </a:ext>
            </a:extLst>
          </p:cNvPr>
          <p:cNvSpPr/>
          <p:nvPr/>
        </p:nvSpPr>
        <p:spPr>
          <a:xfrm>
            <a:off x="4260035" y="1388851"/>
            <a:ext cx="3683480" cy="4881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4A8841-2304-DFEE-337C-D4B7E4667728}"/>
              </a:ext>
            </a:extLst>
          </p:cNvPr>
          <p:cNvSpPr/>
          <p:nvPr/>
        </p:nvSpPr>
        <p:spPr>
          <a:xfrm>
            <a:off x="215660" y="1388853"/>
            <a:ext cx="3683480" cy="4881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CDDAB-1DC9-BE68-56FC-0D6F79926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87276"/>
            <a:ext cx="11340000" cy="432000"/>
          </a:xfrm>
        </p:spPr>
        <p:txBody>
          <a:bodyPr/>
          <a:lstStyle/>
          <a:p>
            <a:r>
              <a:rPr lang="en-IN" dirty="0"/>
              <a:t>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8332E-C0D3-F228-5751-B18BED914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600" y="1511476"/>
            <a:ext cx="3600000" cy="4679250"/>
          </a:xfrm>
        </p:spPr>
        <p:txBody>
          <a:bodyPr/>
          <a:lstStyle/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INC DI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DEC BL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JNZ UP1</a:t>
            </a:r>
          </a:p>
          <a:p>
            <a:pPr marL="0" indent="0">
              <a:buNone/>
            </a:pPr>
            <a:endParaRPr lang="en-IN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;To Display Blinking ?:?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MOV AL, ':'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MOV AH, 17H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MOV ES:[DI],AX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INC DI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INC DI</a:t>
            </a:r>
          </a:p>
          <a:p>
            <a:pPr marL="0" indent="0">
              <a:buNone/>
            </a:pPr>
            <a:endParaRPr lang="en-IN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;To Display Minute (MM)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MOV BL, 02                  ;Number of digits to display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UP2: 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ROL CL, 4           ;BCD to ASCII Conversion of MM      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12F1A-0A9C-4CE8-5746-D0D8FFDBD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MOV AL, CL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AND AL, 0FH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ADD AL, 30H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MOV AH, 17H      ;Attribute Byte (BL R G B I R G B) 	                   00010001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MOV ES:[DI], AX           ;To transfer the physical 		  address of current page to 		  DI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INC DI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INC DI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DEC BL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JNZ UP2</a:t>
            </a:r>
          </a:p>
          <a:p>
            <a:pPr marL="0" indent="0">
              <a:buNone/>
            </a:pPr>
            <a:endParaRPr lang="en-IN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;To Display Blinking ?:?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MOV AL, ':'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MOV AH, 17H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1E6756-8F15-D59B-89DD-B8311B4A4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2435" y="1490161"/>
            <a:ext cx="3600450" cy="4679250"/>
          </a:xfrm>
        </p:spPr>
        <p:txBody>
          <a:bodyPr/>
          <a:lstStyle/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MOV ES:[DI], AX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INC DI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INC DI</a:t>
            </a:r>
          </a:p>
          <a:p>
            <a:pPr marL="0" indent="0">
              <a:buNone/>
            </a:pPr>
            <a:endParaRPr lang="en-IN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;To Display Seconds (SS)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MOV BL, 02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                        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UP3: 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ROL DH, 4              ;BCD to ASCII Conversion of SS  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MOV AL, DH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AND AL, 0FH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ADD AL, 30H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MOV AH, 17H      ;Attribute Byte (BL R G B I R G B) 	                   00010001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MOV ES:[DI], AX        ;To transfer the physical 	                          address of current page to 	                          DI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42BAA-D0E8-9C39-363F-043F64916D1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777C5C-21C9-2440-67C5-DA15F39B19FB}"/>
              </a:ext>
            </a:extLst>
          </p:cNvPr>
          <p:cNvSpPr/>
          <p:nvPr/>
        </p:nvSpPr>
        <p:spPr>
          <a:xfrm>
            <a:off x="420000" y="317176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8530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E0D5E8-12A0-B29F-AF50-B99CDDA58A73}"/>
              </a:ext>
            </a:extLst>
          </p:cNvPr>
          <p:cNvSpPr/>
          <p:nvPr/>
        </p:nvSpPr>
        <p:spPr>
          <a:xfrm>
            <a:off x="8240920" y="1388851"/>
            <a:ext cx="3683480" cy="4881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9E64AC-5FFF-5ADF-F759-ECCB6E6F14D4}"/>
              </a:ext>
            </a:extLst>
          </p:cNvPr>
          <p:cNvSpPr/>
          <p:nvPr/>
        </p:nvSpPr>
        <p:spPr>
          <a:xfrm>
            <a:off x="4260035" y="1388851"/>
            <a:ext cx="3683480" cy="4881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4A8841-2304-DFEE-337C-D4B7E4667728}"/>
              </a:ext>
            </a:extLst>
          </p:cNvPr>
          <p:cNvSpPr/>
          <p:nvPr/>
        </p:nvSpPr>
        <p:spPr>
          <a:xfrm>
            <a:off x="215660" y="1388853"/>
            <a:ext cx="3683480" cy="4881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CDDAB-1DC9-BE68-56FC-0D6F79926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87276"/>
            <a:ext cx="11340000" cy="432000"/>
          </a:xfrm>
        </p:spPr>
        <p:txBody>
          <a:bodyPr/>
          <a:lstStyle/>
          <a:p>
            <a:r>
              <a:rPr lang="en-IN" dirty="0"/>
              <a:t>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8332E-C0D3-F228-5751-B18BED914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600" y="1511476"/>
            <a:ext cx="3600000" cy="4679250"/>
          </a:xfrm>
        </p:spPr>
        <p:txBody>
          <a:bodyPr/>
          <a:lstStyle/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INC DI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INC DI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DEC BL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JNZ UP3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MOV AX, CS:TEMPAX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MOV BX, CS:TEMPBX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MOV CX, CS:TEMPCX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MOV DX, CS:TEMPDX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MOV SI, CS:TEMPSI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MOV DI, CS:TEMPDI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MOV DS, CS:TEMPDS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MOV ES, CS:TEMPES</a:t>
            </a:r>
          </a:p>
          <a:p>
            <a:pPr marL="0" indent="0">
              <a:buNone/>
            </a:pPr>
            <a:endParaRPr lang="en-IN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JMP CS:SAVEINT08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12F1A-0A9C-4CE8-5746-D0D8FFDBD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INIT: 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CLI                                 ;Clear Interrupt Flag Only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MOV AH, 35H             ;Get Interrupt Vector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MOV AL, 08H              ;Read Character and attribute 	                      at cursor point 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INT 21H</a:t>
            </a:r>
          </a:p>
          <a:p>
            <a:pPr marL="0" indent="0">
              <a:buNone/>
            </a:pPr>
            <a:endParaRPr lang="en-IN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MOV WORD PTR SAVEINT08, BX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MOV WORD PTR SAVEINT08+2, ES</a:t>
            </a:r>
          </a:p>
          <a:p>
            <a:pPr marL="0" indent="0">
              <a:buNone/>
            </a:pPr>
            <a:endParaRPr lang="en-IN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MOV AH, 25H               ;Set Interrupt Vector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MOV AL, 08H               ;Read Character and attribute 	                       at cursor point 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LEA DX, MYINT08       ;Entry Point of ISR at DS:DX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INT 21H</a:t>
            </a:r>
          </a:p>
          <a:p>
            <a:pPr marL="0" indent="0">
              <a:buNone/>
            </a:pPr>
            <a:endParaRPr lang="en-IN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1E6756-8F15-D59B-89DD-B8311B4A4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2435" y="1490161"/>
            <a:ext cx="3600450" cy="4679250"/>
          </a:xfrm>
        </p:spPr>
        <p:txBody>
          <a:bodyPr/>
          <a:lstStyle/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MOV AH, 31H           ;Used for Terminate and Stay 	                   Resident (TSR)   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LEA DX, INIT             ;Size of Memory Block or 	                   amount of memory that is to be 	                   reserved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STI                                 ;Set Interrupt Flag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INT 21H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END START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.EXIT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END</a:t>
            </a:r>
            <a:endParaRPr lang="en-IN" sz="11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42BAA-D0E8-9C39-363F-043F64916D1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BBDC25-E1AB-A8A9-3C15-CAE934DE95DD}"/>
              </a:ext>
            </a:extLst>
          </p:cNvPr>
          <p:cNvSpPr/>
          <p:nvPr/>
        </p:nvSpPr>
        <p:spPr>
          <a:xfrm>
            <a:off x="420000" y="317176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1546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DDAB-1DC9-BE68-56FC-0D6F79926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en-IN" sz="3000" dirty="0"/>
              <a:t>OUTPUT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42BAA-D0E8-9C39-363F-043F64916D1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19D5AC6-DB63-F7B3-2A7C-B72D3EA66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/>
          <a:lstStyle/>
          <a:p>
            <a:r>
              <a:rPr lang="en-US" dirty="0"/>
              <a:t>SNAPSHOT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076C017-FB25-3DF6-388A-217DC9263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/>
          <a:lstStyle/>
          <a:p>
            <a:r>
              <a:rPr lang="en-US" dirty="0"/>
              <a:t>LIVESCREEN</a:t>
            </a:r>
          </a:p>
        </p:txBody>
      </p:sp>
      <p:pic>
        <p:nvPicPr>
          <p:cNvPr id="14" name="2022-10-16 19-01-06">
            <a:hlinkClick r:id="" action="ppaction://media"/>
            <a:extLst>
              <a:ext uri="{FF2B5EF4-FFF2-40B4-BE49-F238E27FC236}">
                <a16:creationId xmlns:a16="http://schemas.microsoft.com/office/drawing/2014/main" id="{E8B89CB8-E954-3B61-B315-E742A73538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58257" y="2254915"/>
            <a:ext cx="5713743" cy="3555282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2B920-474A-BBA6-A487-8826F132C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2254915"/>
            <a:ext cx="5447914" cy="36228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470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136</TotalTime>
  <Words>1025</Words>
  <Application>Microsoft Office PowerPoint</Application>
  <PresentationFormat>Widescreen</PresentationFormat>
  <Paragraphs>188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Malgun Gothic</vt:lpstr>
      <vt:lpstr>Abadi</vt:lpstr>
      <vt:lpstr>Arial</vt:lpstr>
      <vt:lpstr>Avenir Next LT Pro</vt:lpstr>
      <vt:lpstr>Calibri</vt:lpstr>
      <vt:lpstr>Candara</vt:lpstr>
      <vt:lpstr>Corbel</vt:lpstr>
      <vt:lpstr>Times New Roman</vt:lpstr>
      <vt:lpstr>Wingdings</vt:lpstr>
      <vt:lpstr>Office Theme</vt:lpstr>
      <vt:lpstr> Applying TSR programming to display Real Time Digital Clock</vt:lpstr>
      <vt:lpstr>AGENDA</vt:lpstr>
      <vt:lpstr>INTRODUCTION</vt:lpstr>
      <vt:lpstr>ALGORITHM</vt:lpstr>
      <vt:lpstr>ALGORITHM</vt:lpstr>
      <vt:lpstr>CODE</vt:lpstr>
      <vt:lpstr>CODE</vt:lpstr>
      <vt:lpstr>CODE</vt:lpstr>
      <vt:lpstr>OUTPUT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ANALYSIS OF LATEST INPUT DEVICES</dc:title>
  <dc:creator>Himanshu Agarwal</dc:creator>
  <cp:lastModifiedBy>Himanshu Agarwal</cp:lastModifiedBy>
  <cp:revision>11</cp:revision>
  <dcterms:created xsi:type="dcterms:W3CDTF">2022-04-24T06:58:30Z</dcterms:created>
  <dcterms:modified xsi:type="dcterms:W3CDTF">2022-10-16T13:57:59Z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